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3" r:id="rId6"/>
    <p:sldId id="259" r:id="rId7"/>
    <p:sldId id="269" r:id="rId8"/>
    <p:sldId id="264" r:id="rId9"/>
    <p:sldId id="265" r:id="rId10"/>
    <p:sldId id="266" r:id="rId11"/>
    <p:sldId id="267" r:id="rId12"/>
    <p:sldId id="268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gif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9BC102-237C-4ECB-BB97-808C002BC1CA}" type="datetimeFigureOut">
              <a:rPr lang="es-MX" smtClean="0"/>
              <a:t>30/04/2021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CAD195-A855-418A-A0C8-6F2192F1D165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73156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Hoy en día los veterinarios son profesionales muy preparados que pueden especializarse en determinados tipos de animales (felinos, aves exóticas, peces…) o en un área específica de la medicina veterinaria  (oftalmología,  ortopedia, aparato digestivo, enfermedades infecciosas, cirugía…).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CAD195-A855-418A-A0C8-6F2192F1D165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329162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4/30/2021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slide" Target="slid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1.xml"/><Relationship Id="rId3" Type="http://schemas.openxmlformats.org/officeDocument/2006/relationships/slide" Target="slide5.xml"/><Relationship Id="rId7" Type="http://schemas.openxmlformats.org/officeDocument/2006/relationships/slide" Target="slide10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10" Type="http://schemas.openxmlformats.org/officeDocument/2006/relationships/slide" Target="slide13.xml"/><Relationship Id="rId4" Type="http://schemas.openxmlformats.org/officeDocument/2006/relationships/slide" Target="slide6.xml"/><Relationship Id="rId9" Type="http://schemas.openxmlformats.org/officeDocument/2006/relationships/slide" Target="slide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slide" Target="slide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2743831" y="558664"/>
            <a:ext cx="667958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UNIVERSIDAD TRES CULTURAS</a:t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MARCOS </a:t>
            </a: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HERNÁNDEZ ALEJANDRO </a:t>
            </a:r>
            <a: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CRISTIAN</a:t>
            </a:r>
          </a:p>
          <a:p>
            <a:pPr algn="ctr"/>
            <a: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MORA BRUNO URIEL</a:t>
            </a:r>
            <a:b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REYES CONTRERAS OSCAR DANIEL</a:t>
            </a:r>
            <a:b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b="1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LIC</a:t>
            </a:r>
            <a: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. CENOBIO LÓPEZ ANAYELI</a:t>
            </a:r>
          </a:p>
          <a:p>
            <a:pPr algn="ctr"/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8ULSIS1A</a:t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b="1" i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SISTEMA EXPERTO – CUIDADO ANIMAL</a:t>
            </a:r>
            <a:r>
              <a:rPr lang="es-MX" i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LEGISLACIÓN EN INFORMÁTICA</a:t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MARTES 13 </a:t>
            </a: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 </a:t>
            </a:r>
            <a: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ABRIL </a:t>
            </a:r>
            <a:r>
              <a:rPr lang="es-MX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DEL </a:t>
            </a:r>
            <a:r>
              <a:rPr lang="es-MX" i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2021 </a:t>
            </a:r>
            <a:endParaRPr lang="es-MX" dirty="0">
              <a:solidFill>
                <a:schemeClr val="bg1"/>
              </a:solidFill>
            </a:endParaRPr>
          </a:p>
        </p:txBody>
      </p:sp>
      <p:pic>
        <p:nvPicPr>
          <p:cNvPr id="5" name="Picture 2" descr="Resultado de imagen para utc logo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7110" y="1008561"/>
            <a:ext cx="1293022" cy="1023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38438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i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EXPERTO HUMANO</a:t>
            </a:r>
            <a:endParaRPr lang="es-MX" b="1" i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just"/>
            <a:r>
              <a:rPr lang="es-MX" dirty="0"/>
              <a:t>El veterinario es el médico de los animales, es decir, el profesional que se encarga de prevenir, diagnosticar y curar sus enfermedades.</a:t>
            </a:r>
          </a:p>
          <a:p>
            <a:pPr algn="just"/>
            <a:r>
              <a:rPr lang="es-MX" dirty="0"/>
              <a:t>Los estudios veterinarios se convirtieron en universitarios por primera vez en 1761, cuando se fundó la Escuela Nacional Veterinaria de Lyon (Francia). Después, se instauraron  en el resto de Europa.</a:t>
            </a:r>
          </a:p>
          <a:p>
            <a:r>
              <a:rPr lang="es-MX" dirty="0"/>
              <a:t/>
            </a:r>
            <a:br>
              <a:rPr lang="es-MX" dirty="0"/>
            </a:br>
            <a:endParaRPr lang="es-MX" dirty="0"/>
          </a:p>
          <a:p>
            <a:endParaRPr lang="es-MX" dirty="0"/>
          </a:p>
        </p:txBody>
      </p:sp>
      <p:pic>
        <p:nvPicPr>
          <p:cNvPr id="3074" name="Picture 2" descr="Funciones Veterinari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6756" y="4963776"/>
            <a:ext cx="3583913" cy="1553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o 4">
            <a:hlinkClick r:id="rId4" action="ppaction://hlinksldjump"/>
          </p:cNvPr>
          <p:cNvSpPr/>
          <p:nvPr/>
        </p:nvSpPr>
        <p:spPr>
          <a:xfrm>
            <a:off x="10017457" y="5813946"/>
            <a:ext cx="1965277" cy="87345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i="1" dirty="0" smtClean="0">
                <a:solidFill>
                  <a:schemeClr val="accent1">
                    <a:lumMod val="50000"/>
                  </a:schemeClr>
                </a:solidFill>
              </a:rPr>
              <a:t>REGRESAR</a:t>
            </a:r>
            <a:endParaRPr lang="es-MX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3122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53907" y="492324"/>
            <a:ext cx="3860260" cy="1735668"/>
          </a:xfrm>
        </p:spPr>
        <p:txBody>
          <a:bodyPr/>
          <a:lstStyle/>
          <a:p>
            <a:pPr algn="ctr"/>
            <a:r>
              <a:rPr lang="es-MX" b="1" i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CUIDADOS</a:t>
            </a:r>
            <a:endParaRPr lang="es-MX" b="1" i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sz="half" idx="2"/>
          </p:nvPr>
        </p:nvSpPr>
        <p:spPr>
          <a:xfrm>
            <a:off x="1154955" y="2579427"/>
            <a:ext cx="3859212" cy="3589361"/>
          </a:xfrm>
        </p:spPr>
        <p:txBody>
          <a:bodyPr>
            <a:noAutofit/>
          </a:bodyPr>
          <a:lstStyle/>
          <a:p>
            <a:pPr algn="just"/>
            <a:r>
              <a:rPr lang="es-MX" sz="1800" dirty="0" smtClean="0">
                <a:solidFill>
                  <a:schemeClr val="tx1"/>
                </a:solidFill>
              </a:rPr>
              <a:t>Los cuidados que debe de seguir una persona para mantener en buen estado a un perro, son: </a:t>
            </a:r>
          </a:p>
          <a:p>
            <a:pPr algn="just"/>
            <a:endParaRPr lang="es-MX" sz="1800" dirty="0" smtClean="0">
              <a:solidFill>
                <a:schemeClr val="tx1"/>
              </a:solidFill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MX" sz="1800" dirty="0" smtClean="0">
                <a:solidFill>
                  <a:schemeClr val="tx1"/>
                </a:solidFill>
              </a:rPr>
              <a:t>Educación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MX" sz="1800" dirty="0" smtClean="0">
                <a:solidFill>
                  <a:schemeClr val="tx1"/>
                </a:solidFill>
              </a:rPr>
              <a:t>Hacer Ejercicio Juntos 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MX" sz="1800" dirty="0" smtClean="0">
                <a:solidFill>
                  <a:schemeClr val="tx1"/>
                </a:solidFill>
              </a:rPr>
              <a:t>Alimentación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s-MX" sz="1800" dirty="0" smtClean="0">
                <a:solidFill>
                  <a:schemeClr val="tx1"/>
                </a:solidFill>
              </a:rPr>
              <a:t>Visitas al Veterinario </a:t>
            </a:r>
            <a:endParaRPr lang="es-MX" sz="1800" dirty="0">
              <a:solidFill>
                <a:schemeClr val="tx1"/>
              </a:solidFill>
            </a:endParaRPr>
          </a:p>
        </p:txBody>
      </p:sp>
      <p:pic>
        <p:nvPicPr>
          <p:cNvPr id="2050" name="Picture 2" descr="Cuidados para mascotas, como cuidar una mascota, cuidados basicos para  mascotas, animales para niños, cuidado de los animales, a… | Dog care,  Animals care, Pet dog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5516" y="1342127"/>
            <a:ext cx="4735773" cy="5085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71604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i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SANCIONES</a:t>
            </a:r>
            <a:endParaRPr lang="es-MX" b="1" i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texto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just"/>
            <a:r>
              <a:rPr lang="es-MX" dirty="0"/>
              <a:t>Las sanciones que serán aplicadas asimismo al maltrato o crueldad por imprudencia, omisión, negligencia se mantienen en sus términos, esto es, de seis meses a dos años de prisión y de cincuenta a cien días multa si las lesiones causadas no ponen en peligro la vida; y de dos a cuatro años de prisión y de doscientos a cuatrocientos días de multa si le causan la muerte</a:t>
            </a:r>
            <a:r>
              <a:rPr lang="es-MX" dirty="0" smtClean="0"/>
              <a:t>.</a:t>
            </a:r>
          </a:p>
          <a:p>
            <a:pPr algn="just"/>
            <a:endParaRPr lang="es-MX" dirty="0"/>
          </a:p>
          <a:p>
            <a:pPr algn="just"/>
            <a:endParaRPr lang="es-MX" dirty="0"/>
          </a:p>
        </p:txBody>
      </p:sp>
      <p:pic>
        <p:nvPicPr>
          <p:cNvPr id="1026" name="Picture 2" descr="Derecho Ecuador - REFORMAS AL MALTRATO ANIMAL EN EL CÓDIGO ORGÁNICO  INTEGRAL PEN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163" y="4919447"/>
            <a:ext cx="2228685" cy="173391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o 4">
            <a:hlinkClick r:id="rId3" action="ppaction://hlinksldjump"/>
          </p:cNvPr>
          <p:cNvSpPr/>
          <p:nvPr/>
        </p:nvSpPr>
        <p:spPr>
          <a:xfrm>
            <a:off x="10017457" y="5813946"/>
            <a:ext cx="1965277" cy="87345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i="1" dirty="0" smtClean="0">
                <a:solidFill>
                  <a:schemeClr val="accent1">
                    <a:lumMod val="50000"/>
                  </a:schemeClr>
                </a:solidFill>
              </a:rPr>
              <a:t>REGRESAR</a:t>
            </a:r>
            <a:endParaRPr lang="es-MX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3677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if de gracias por su atencion - Buscar con Google en 2021 | Regalos  pequeños para novios, Frases motivadoras, Fundamentos de enfermería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056" y="968991"/>
            <a:ext cx="10067925" cy="5429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9571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2899007" y="1087020"/>
            <a:ext cx="63939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i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rial Rounded MT Bold" panose="020F0704030504030204" pitchFamily="34" charset="0"/>
              </a:rPr>
              <a:t>CUIDADO ANIMAL</a:t>
            </a:r>
            <a:endParaRPr lang="es-ES" sz="5400" b="1" i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1026" name="Picture 2" descr="Veterinaria con un perro | Vector Grati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4839" y="2217536"/>
            <a:ext cx="3682329" cy="368232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Below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6825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 smtClean="0"/>
              <a:t>ÍNDICE 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MX" sz="2400" dirty="0" smtClean="0">
                <a:hlinkClick r:id="rId2" action="ppaction://hlinksldjump"/>
              </a:rPr>
              <a:t>PROPÓSITO</a:t>
            </a:r>
            <a:endParaRPr lang="es-MX" sz="2400" dirty="0" smtClean="0"/>
          </a:p>
          <a:p>
            <a:r>
              <a:rPr lang="es-MX" sz="2400" dirty="0" smtClean="0">
                <a:hlinkClick r:id="rId3" action="ppaction://hlinksldjump"/>
              </a:rPr>
              <a:t>C.A.P.</a:t>
            </a:r>
            <a:endParaRPr lang="es-MX" sz="2400" dirty="0" smtClean="0"/>
          </a:p>
          <a:p>
            <a:r>
              <a:rPr lang="es-MX" sz="2400" dirty="0" smtClean="0">
                <a:hlinkClick r:id="rId4" action="ppaction://hlinksldjump"/>
              </a:rPr>
              <a:t>DEFINICIÓN </a:t>
            </a:r>
            <a:endParaRPr lang="es-MX" sz="2400" dirty="0" smtClean="0"/>
          </a:p>
          <a:p>
            <a:r>
              <a:rPr lang="es-MX" sz="2400" dirty="0" smtClean="0">
                <a:hlinkClick r:id="rId5" action="ppaction://hlinksldjump"/>
              </a:rPr>
              <a:t>CARACTERÍSTICAS </a:t>
            </a:r>
            <a:endParaRPr lang="es-MX" sz="2400" dirty="0" smtClean="0"/>
          </a:p>
          <a:p>
            <a:r>
              <a:rPr lang="es-MX" sz="2400" dirty="0" smtClean="0">
                <a:hlinkClick r:id="rId6" action="ppaction://hlinksldjump"/>
              </a:rPr>
              <a:t>VACUNAS </a:t>
            </a:r>
            <a:endParaRPr lang="es-MX" sz="2400" dirty="0" smtClean="0"/>
          </a:p>
          <a:p>
            <a:r>
              <a:rPr lang="es-MX" sz="2400" dirty="0" smtClean="0">
                <a:hlinkClick r:id="rId7" action="ppaction://hlinksldjump"/>
              </a:rPr>
              <a:t>EXPERTO HUMANO</a:t>
            </a:r>
            <a:endParaRPr lang="es-MX" sz="2400" dirty="0" smtClean="0"/>
          </a:p>
          <a:p>
            <a:r>
              <a:rPr lang="es-MX" sz="2400" dirty="0" smtClean="0">
                <a:hlinkClick r:id="rId8" action="ppaction://hlinksldjump"/>
              </a:rPr>
              <a:t>CUIDADOS </a:t>
            </a:r>
            <a:endParaRPr lang="es-MX" sz="2400" dirty="0" smtClean="0"/>
          </a:p>
          <a:p>
            <a:r>
              <a:rPr lang="es-MX" sz="2400" dirty="0" smtClean="0">
                <a:hlinkClick r:id="rId9" action="ppaction://hlinksldjump"/>
              </a:rPr>
              <a:t>SANCIONES</a:t>
            </a:r>
            <a:endParaRPr lang="es-MX" sz="2400" dirty="0" smtClean="0"/>
          </a:p>
          <a:p>
            <a:r>
              <a:rPr lang="es-MX" sz="2400" dirty="0" smtClean="0">
                <a:hlinkClick r:id="rId10" action="ppaction://hlinksldjump"/>
              </a:rPr>
              <a:t>AGRADECIMIENTOS </a:t>
            </a:r>
            <a:endParaRPr lang="es-MX" sz="2400" dirty="0" smtClean="0"/>
          </a:p>
        </p:txBody>
      </p:sp>
    </p:spTree>
    <p:extLst>
      <p:ext uri="{BB962C8B-B14F-4D97-AF65-F5344CB8AC3E}">
        <p14:creationId xmlns:p14="http://schemas.microsoft.com/office/powerpoint/2010/main" val="3615557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i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PROPÓSITO  </a:t>
            </a:r>
            <a:endParaRPr lang="es-MX" b="1" i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s-MX" sz="2800" dirty="0" smtClean="0"/>
              <a:t>Nuestro </a:t>
            </a:r>
            <a:r>
              <a:rPr lang="es-MX" sz="2800" b="1" dirty="0" smtClean="0"/>
              <a:t>SISTEMA</a:t>
            </a:r>
            <a:r>
              <a:rPr lang="es-MX" sz="2800" dirty="0" smtClean="0"/>
              <a:t> se basara en el cuidado del Animal domestico y Callejero: </a:t>
            </a:r>
            <a:r>
              <a:rPr lang="es-MX" sz="2800" u="sng" dirty="0" smtClean="0"/>
              <a:t>PERRO</a:t>
            </a:r>
            <a:r>
              <a:rPr lang="es-MX" sz="2800" dirty="0" smtClean="0"/>
              <a:t>. Ya que actualmente las personas no le dan la importancia que merece este tema. Así que por este motivo Nosotros les proporcionaremos un sistema donde se visualice la información mas especifica y breve para que las familias tengan una mascota o vean un perro abandonado en la calle les brinden los cuidados y alimento que necesitan.</a:t>
            </a:r>
          </a:p>
          <a:p>
            <a:pPr marL="0" indent="0" algn="r">
              <a:buNone/>
            </a:pPr>
            <a:r>
              <a:rPr lang="es-MX" sz="2800" dirty="0" smtClean="0"/>
              <a:t>Los Perros Son Iguales Que Los Seres Humanos Y Tienen El Mismo Derecho De Existir.</a:t>
            </a:r>
            <a:endParaRPr lang="es-MX" sz="2800" dirty="0"/>
          </a:p>
        </p:txBody>
      </p:sp>
      <p:sp>
        <p:nvSpPr>
          <p:cNvPr id="4" name="Marco 3">
            <a:hlinkClick r:id="rId2" action="ppaction://hlinksldjump"/>
          </p:cNvPr>
          <p:cNvSpPr/>
          <p:nvPr/>
        </p:nvSpPr>
        <p:spPr>
          <a:xfrm>
            <a:off x="10017457" y="5813946"/>
            <a:ext cx="1965277" cy="87345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i="1" dirty="0" smtClean="0">
                <a:solidFill>
                  <a:schemeClr val="accent1">
                    <a:lumMod val="50000"/>
                  </a:schemeClr>
                </a:solidFill>
              </a:rPr>
              <a:t>REGRESAR</a:t>
            </a:r>
            <a:endParaRPr lang="es-MX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4899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i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C.A.P.</a:t>
            </a:r>
            <a:endParaRPr lang="es-MX" b="1" i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9305373"/>
              </p:ext>
            </p:extLst>
          </p:nvPr>
        </p:nvGraphicFramePr>
        <p:xfrm>
          <a:off x="486165" y="2341379"/>
          <a:ext cx="11207851" cy="43320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9752"/>
                <a:gridCol w="9128099"/>
              </a:tblGrid>
              <a:tr h="397036"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CONCEPTO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DESCRIPCIÓN</a:t>
                      </a:r>
                      <a:endParaRPr lang="es-MX" dirty="0"/>
                    </a:p>
                  </a:txBody>
                  <a:tcPr/>
                </a:tc>
              </a:tr>
              <a:tr h="397036">
                <a:tc>
                  <a:txBody>
                    <a:bodyPr/>
                    <a:lstStyle/>
                    <a:p>
                      <a:pPr algn="ctr"/>
                      <a:r>
                        <a:rPr lang="es-MX" b="1" dirty="0" smtClean="0"/>
                        <a:t>NOMBRE</a:t>
                      </a:r>
                      <a:endParaRPr lang="es-MX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C.A.P. - Centro de Ayuda para Perros</a:t>
                      </a:r>
                    </a:p>
                  </a:txBody>
                  <a:tcPr/>
                </a:tc>
              </a:tr>
              <a:tr h="397036">
                <a:tc>
                  <a:txBody>
                    <a:bodyPr/>
                    <a:lstStyle/>
                    <a:p>
                      <a:pPr algn="ctr"/>
                      <a:r>
                        <a:rPr lang="es-MX" b="1" dirty="0" smtClean="0"/>
                        <a:t>CAMPO</a:t>
                      </a:r>
                      <a:endParaRPr lang="es-MX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Cuidado</a:t>
                      </a:r>
                      <a:r>
                        <a:rPr lang="es-MX" baseline="0" dirty="0" smtClean="0"/>
                        <a:t> Animal</a:t>
                      </a:r>
                      <a:endParaRPr lang="es-MX" dirty="0"/>
                    </a:p>
                  </a:txBody>
                  <a:tcPr/>
                </a:tc>
              </a:tr>
              <a:tr h="397036">
                <a:tc>
                  <a:txBody>
                    <a:bodyPr/>
                    <a:lstStyle/>
                    <a:p>
                      <a:pPr algn="ctr"/>
                      <a:r>
                        <a:rPr lang="es-MX" b="1" dirty="0" smtClean="0"/>
                        <a:t>AÑO</a:t>
                      </a:r>
                      <a:endParaRPr lang="es-MX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2021</a:t>
                      </a:r>
                      <a:endParaRPr lang="es-MX" dirty="0"/>
                    </a:p>
                  </a:txBody>
                  <a:tcPr/>
                </a:tc>
              </a:tr>
              <a:tr h="694814">
                <a:tc>
                  <a:txBody>
                    <a:bodyPr/>
                    <a:lstStyle/>
                    <a:p>
                      <a:pPr algn="ctr"/>
                      <a:r>
                        <a:rPr lang="es-MX" b="1" dirty="0" smtClean="0"/>
                        <a:t>EXPERTO HUMANO</a:t>
                      </a:r>
                      <a:endParaRPr lang="es-MX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Veterinario</a:t>
                      </a:r>
                      <a:endParaRPr lang="es-MX" dirty="0"/>
                    </a:p>
                  </a:txBody>
                  <a:tcPr/>
                </a:tc>
              </a:tr>
              <a:tr h="1011950">
                <a:tc>
                  <a:txBody>
                    <a:bodyPr/>
                    <a:lstStyle/>
                    <a:p>
                      <a:pPr algn="ctr"/>
                      <a:endParaRPr lang="es-MX" b="1" dirty="0" smtClean="0"/>
                    </a:p>
                    <a:p>
                      <a:pPr algn="ctr"/>
                      <a:r>
                        <a:rPr lang="es-MX" b="1" dirty="0" smtClean="0"/>
                        <a:t>DESCRIPCIÓN</a:t>
                      </a:r>
                      <a:endParaRPr lang="es-MX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dirty="0" smtClean="0"/>
                        <a:t>Su principal función es brindar la Información General,  Cuidados y Medidas de Prevención para evitar Enfermedades que puedan presentar los Perros</a:t>
                      </a:r>
                      <a:r>
                        <a:rPr lang="es-MX" baseline="0" dirty="0" smtClean="0"/>
                        <a:t> a lo largo de su vida sin importar su raza, genero, Con o Sin Dueño mediante la toma de decisiones. </a:t>
                      </a:r>
                      <a:endParaRPr lang="es-MX" dirty="0"/>
                    </a:p>
                  </a:txBody>
                  <a:tcPr/>
                </a:tc>
              </a:tr>
              <a:tr h="397036">
                <a:tc>
                  <a:txBody>
                    <a:bodyPr/>
                    <a:lstStyle/>
                    <a:p>
                      <a:pPr algn="ctr"/>
                      <a:r>
                        <a:rPr lang="es-MX" b="1" dirty="0" smtClean="0"/>
                        <a:t>LENGUAJE</a:t>
                      </a:r>
                      <a:endParaRPr lang="es-MX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Basado en Prolog</a:t>
                      </a:r>
                      <a:endParaRPr lang="es-MX" dirty="0"/>
                    </a:p>
                  </a:txBody>
                  <a:tcPr/>
                </a:tc>
              </a:tr>
              <a:tr h="544896">
                <a:tc>
                  <a:txBody>
                    <a:bodyPr/>
                    <a:lstStyle/>
                    <a:p>
                      <a:pPr algn="ctr"/>
                      <a:r>
                        <a:rPr lang="es-MX" b="1" dirty="0" smtClean="0"/>
                        <a:t>TIPO</a:t>
                      </a:r>
                      <a:endParaRPr lang="es-MX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dirty="0" smtClean="0"/>
                        <a:t>El sistema podrá dar respuestas a cualquier inquietud o pregunta que quiera hacer el usuario mediante preguntas.</a:t>
                      </a:r>
                      <a:endParaRPr lang="es-MX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7956901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i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DEFINICIÓN</a:t>
            </a:r>
            <a:endParaRPr lang="es-MX" b="1" i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MX" sz="3600" i="1" dirty="0" smtClean="0"/>
              <a:t>Nombre </a:t>
            </a:r>
            <a:r>
              <a:rPr lang="es-MX" sz="3600" i="1" dirty="0"/>
              <a:t>científico es </a:t>
            </a:r>
            <a:r>
              <a:rPr lang="es-MX" sz="3600" i="1" dirty="0" err="1"/>
              <a:t>Canis</a:t>
            </a:r>
            <a:r>
              <a:rPr lang="es-MX" sz="3600" i="1" dirty="0"/>
              <a:t> lupus </a:t>
            </a:r>
            <a:r>
              <a:rPr lang="es-MX" sz="3600" i="1" dirty="0" err="1"/>
              <a:t>familiaris</a:t>
            </a:r>
            <a:r>
              <a:rPr lang="es-MX" sz="3600" i="1" dirty="0"/>
              <a:t>, es un mamífero carnívoro doméstico de la familia de los cánidos, que constituye una subespecie del lobo (</a:t>
            </a:r>
            <a:r>
              <a:rPr lang="es-MX" sz="3600" i="1" dirty="0" err="1"/>
              <a:t>Canis</a:t>
            </a:r>
            <a:r>
              <a:rPr lang="es-MX" sz="3600" i="1" dirty="0"/>
              <a:t> lupus).</a:t>
            </a:r>
          </a:p>
        </p:txBody>
      </p:sp>
      <p:pic>
        <p:nvPicPr>
          <p:cNvPr id="1026" name="Picture 2" descr="Tu personalidad influye en la personalidad de tu perro? - National  Geographic en Españo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10" r="12226"/>
          <a:stretch/>
        </p:blipFill>
        <p:spPr bwMode="auto">
          <a:xfrm>
            <a:off x="5473522" y="4987612"/>
            <a:ext cx="2356834" cy="15776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o 4">
            <a:hlinkClick r:id="rId3" action="ppaction://hlinksldjump"/>
          </p:cNvPr>
          <p:cNvSpPr/>
          <p:nvPr/>
        </p:nvSpPr>
        <p:spPr>
          <a:xfrm>
            <a:off x="10017457" y="5813946"/>
            <a:ext cx="1965277" cy="87345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i="1" dirty="0" smtClean="0">
                <a:solidFill>
                  <a:schemeClr val="accent1">
                    <a:lumMod val="50000"/>
                  </a:schemeClr>
                </a:solidFill>
              </a:rPr>
              <a:t>REGRESAR</a:t>
            </a:r>
            <a:endParaRPr lang="es-MX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442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i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CARACTERÍSTICAS</a:t>
            </a:r>
            <a:endParaRPr lang="es-MX" b="1" i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Las características del PERR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8615" y="2433566"/>
            <a:ext cx="7574507" cy="4131007"/>
          </a:xfrm>
          <a:prstGeom prst="rect">
            <a:avLst/>
          </a:prstGeom>
        </p:spPr>
      </p:pic>
      <p:sp>
        <p:nvSpPr>
          <p:cNvPr id="7" name="Marco 6">
            <a:hlinkClick r:id="rId5" action="ppaction://hlinksldjump"/>
          </p:cNvPr>
          <p:cNvSpPr/>
          <p:nvPr/>
        </p:nvSpPr>
        <p:spPr>
          <a:xfrm>
            <a:off x="10017457" y="5813946"/>
            <a:ext cx="1965277" cy="87345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i="1" dirty="0" smtClean="0">
                <a:solidFill>
                  <a:schemeClr val="accent1">
                    <a:lumMod val="50000"/>
                  </a:schemeClr>
                </a:solidFill>
              </a:rPr>
              <a:t>REGRESAR</a:t>
            </a:r>
            <a:endParaRPr lang="es-MX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858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16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b="1" i="1" dirty="0" smtClean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VACUNAS</a:t>
            </a:r>
            <a:endParaRPr lang="es-MX" b="1" i="1" dirty="0">
              <a:solidFill>
                <a:schemeClr val="accent4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MX" dirty="0"/>
              <a:t>Existen dos tipos de vacunas caninas, las que son obligatorias como las que los protegen contra virus como el moquillo canino, el parvovirus y la rabia y las que son opcionales que los protegen frente a </a:t>
            </a:r>
            <a:r>
              <a:rPr lang="es-MX" dirty="0" err="1"/>
              <a:t>leptospirois</a:t>
            </a:r>
            <a:r>
              <a:rPr lang="es-MX" dirty="0"/>
              <a:t>, </a:t>
            </a:r>
            <a:r>
              <a:rPr lang="es-MX" dirty="0" err="1"/>
              <a:t>parainfluencia</a:t>
            </a:r>
            <a:r>
              <a:rPr lang="es-MX" dirty="0"/>
              <a:t>, tos de las perreras, enfermedad de </a:t>
            </a:r>
            <a:r>
              <a:rPr lang="es-MX" dirty="0" err="1"/>
              <a:t>Lyme</a:t>
            </a:r>
            <a:r>
              <a:rPr lang="es-MX" dirty="0"/>
              <a:t> y coronavirus canino.</a:t>
            </a:r>
          </a:p>
        </p:txBody>
      </p:sp>
      <p:pic>
        <p:nvPicPr>
          <p:cNvPr id="2050" name="Picture 2" descr="Concepto de vacunación de mascotas. médico veterinario haciendo la  inyección de la vacuna a un perro en la clínica veterinaria. | Vector  Premiu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8511" y="4013939"/>
            <a:ext cx="3154295" cy="2519405"/>
          </a:xfrm>
          <a:prstGeom prst="roundRect">
            <a:avLst>
              <a:gd name="adj" fmla="val 16667"/>
            </a:avLst>
          </a:prstGeom>
          <a:ln w="57150">
            <a:solidFill>
              <a:schemeClr val="accent1"/>
            </a:solidFill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o 4">
            <a:hlinkClick r:id="rId3" action="ppaction://hlinksldjump"/>
          </p:cNvPr>
          <p:cNvSpPr/>
          <p:nvPr/>
        </p:nvSpPr>
        <p:spPr>
          <a:xfrm>
            <a:off x="10017457" y="5813946"/>
            <a:ext cx="1965277" cy="873457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i="1" dirty="0" smtClean="0">
                <a:solidFill>
                  <a:schemeClr val="accent1">
                    <a:lumMod val="50000"/>
                  </a:schemeClr>
                </a:solidFill>
              </a:rPr>
              <a:t>REGRESAR</a:t>
            </a:r>
            <a:endParaRPr lang="es-MX" b="1" i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9862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acunas perro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06"/>
          <a:stretch/>
        </p:blipFill>
        <p:spPr bwMode="auto">
          <a:xfrm>
            <a:off x="292096" y="772732"/>
            <a:ext cx="9933729" cy="5738277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8073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Ion Boardroom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292</TotalTime>
  <Words>496</Words>
  <Application>Microsoft Office PowerPoint</Application>
  <PresentationFormat>Panorámica</PresentationFormat>
  <Paragraphs>61</Paragraphs>
  <Slides>13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0" baseType="lpstr">
      <vt:lpstr>Arial</vt:lpstr>
      <vt:lpstr>Arial Rounded MT Bold</vt:lpstr>
      <vt:lpstr>Calibri</vt:lpstr>
      <vt:lpstr>Century Gothic</vt:lpstr>
      <vt:lpstr>Wingdings</vt:lpstr>
      <vt:lpstr>Wingdings 3</vt:lpstr>
      <vt:lpstr>Sala de reuniones Ion</vt:lpstr>
      <vt:lpstr>Presentación de PowerPoint</vt:lpstr>
      <vt:lpstr>Presentación de PowerPoint</vt:lpstr>
      <vt:lpstr>ÍNDICE </vt:lpstr>
      <vt:lpstr>PROPÓSITO  </vt:lpstr>
      <vt:lpstr>C.A.P.</vt:lpstr>
      <vt:lpstr>DEFINICIÓN</vt:lpstr>
      <vt:lpstr>CARACTERÍSTICAS</vt:lpstr>
      <vt:lpstr>VACUNAS</vt:lpstr>
      <vt:lpstr>Presentación de PowerPoint</vt:lpstr>
      <vt:lpstr>EXPERTO HUMANO</vt:lpstr>
      <vt:lpstr>CUIDADOS</vt:lpstr>
      <vt:lpstr>SANCIONES</vt:lpstr>
      <vt:lpstr>Presentación de PowerPoint</vt:lpstr>
    </vt:vector>
  </TitlesOfParts>
  <Company>HP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Yolish26 Marcos</dc:creator>
  <cp:lastModifiedBy>Yolish26 Marcos</cp:lastModifiedBy>
  <cp:revision>23</cp:revision>
  <dcterms:created xsi:type="dcterms:W3CDTF">2021-04-15T21:16:11Z</dcterms:created>
  <dcterms:modified xsi:type="dcterms:W3CDTF">2021-04-30T21:13:38Z</dcterms:modified>
</cp:coreProperties>
</file>

<file path=docProps/thumbnail.jpeg>
</file>